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8" autoAdjust="0"/>
    <p:restoredTop sz="94660"/>
  </p:normalViewPr>
  <p:slideViewPr>
    <p:cSldViewPr snapToGrid="0">
      <p:cViewPr varScale="1">
        <p:scale>
          <a:sx n="40" d="100"/>
          <a:sy n="40" d="100"/>
        </p:scale>
        <p:origin x="4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39C13-BBB7-41A5-817B-7DDC539404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4FD61-8BD6-4CE4-ACCD-AFB6BB10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48167-AA11-4E41-B216-8834CD507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78A9-6BB4-4733-B0A3-4E74FE1F26C9}" type="datetimeFigureOut">
              <a:rPr lang="en-AU" smtClean="0"/>
              <a:t>14/06/2018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C70F1-4370-47DD-AE1D-65196FEF8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9D3ED-B40B-4817-9D7A-9EE246A6E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BD02-0936-4E0F-86E1-6F5C29B163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350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103FF-643F-4AF9-92D8-B35E7777D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4ABA0-C090-4862-A582-2A722ACB8D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87DD3-AF89-4DC0-88AE-C3FFF2DDA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78A9-6BB4-4733-B0A3-4E74FE1F26C9}" type="datetimeFigureOut">
              <a:rPr lang="en-AU" smtClean="0"/>
              <a:t>14/06/2018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528CA-F645-4584-B3E0-AFAC974D4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98A26-0F2C-49E7-AEB0-D03600AAA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BD02-0936-4E0F-86E1-6F5C29B163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51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794837-6F24-464D-A9FB-EE3F07DACE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47FFE3-B0DE-477D-9E1F-ADCBF3C1A6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8A744-9700-4C9B-876A-60260E8EF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78A9-6BB4-4733-B0A3-4E74FE1F26C9}" type="datetimeFigureOut">
              <a:rPr lang="en-AU" smtClean="0"/>
              <a:t>14/06/2018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DAE2A-35DD-4650-95F9-BCC9C3042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6F612-E19F-4214-ADBB-71C3D0EBA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BD02-0936-4E0F-86E1-6F5C29B163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3052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FFB6D-08E8-4E66-9251-EE37034A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C6BB2-E542-482E-9A65-FA9151C42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7186F-DD3A-428C-9026-B10F4DE4D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78A9-6BB4-4733-B0A3-4E74FE1F26C9}" type="datetimeFigureOut">
              <a:rPr lang="en-AU" smtClean="0"/>
              <a:t>14/06/2018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7FA99-0E2B-4B42-9505-C7EB2321B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8A6A4-70CB-45DD-8F7D-1308A0A8D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BD02-0936-4E0F-86E1-6F5C29B163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715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C862A-029F-4E22-A8E0-2F92C965D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7C740D-3D34-465D-8840-DA96EE488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4D551-B23C-4538-A0CB-1AB5D9DF5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78A9-6BB4-4733-B0A3-4E74FE1F26C9}" type="datetimeFigureOut">
              <a:rPr lang="en-AU" smtClean="0"/>
              <a:t>14/06/2018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621E1-6E3D-41F3-A77C-6093D197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7DB51-9A6F-430E-9B23-054FDA2F7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BD02-0936-4E0F-86E1-6F5C29B163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5478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F9360-75CE-4274-8217-7865DBF36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E36BA-5AB8-4991-871B-C6FFED6CCF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149D9C-9A8E-495E-8A54-C2FA255D4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7B328-A287-4B11-ACD3-DCA893226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78A9-6BB4-4733-B0A3-4E74FE1F26C9}" type="datetimeFigureOut">
              <a:rPr lang="en-AU" smtClean="0"/>
              <a:t>14/06/2018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6319B-1162-4C04-88CF-AE8431864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3D16CB-6D14-446E-BDA0-7AAB6371E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BD02-0936-4E0F-86E1-6F5C29B163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545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FE60C-2F9B-4D81-81F1-7F675954C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06D20-BB62-43A6-970B-135902198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235260-E6A5-4DBA-AD93-641D9D657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5D19AE-C5B2-4F9E-B663-1BBB164FB1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AC0996-203C-4DEC-993F-4ED4CDC9B9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DE83BF-545E-49EB-8D62-00165760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78A9-6BB4-4733-B0A3-4E74FE1F26C9}" type="datetimeFigureOut">
              <a:rPr lang="en-AU" smtClean="0"/>
              <a:t>14/06/2018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4F3486-CCBA-44BD-B1AC-1D0EB1996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E7EE93-F442-4ECB-802E-232B00484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BD02-0936-4E0F-86E1-6F5C29B163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3478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8DCC4-EB7F-4C86-B735-EBC31C511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E99274-73C2-4330-8EA1-ACD730437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78A9-6BB4-4733-B0A3-4E74FE1F26C9}" type="datetimeFigureOut">
              <a:rPr lang="en-AU" smtClean="0"/>
              <a:t>14/06/2018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773585-85BE-476D-984E-302899C22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F9B176-1BF6-4A90-B724-E7A01B135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BD02-0936-4E0F-86E1-6F5C29B163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5795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D4E4BD-9527-4FD1-B903-BFDA9D365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78A9-6BB4-4733-B0A3-4E74FE1F26C9}" type="datetimeFigureOut">
              <a:rPr lang="en-AU" smtClean="0"/>
              <a:t>14/06/2018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CC65C1-1ED6-44EC-A208-D105C29A6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3033B-DA41-4CE8-96BA-FDB514DA6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BD02-0936-4E0F-86E1-6F5C29B163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7953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388CD-FF4A-46B8-A5FA-F70AA660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6F736-2744-415F-9D52-A918102B3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FD49FA-4FEB-439C-8B56-AF9F52051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EACB97-90E3-4A87-B050-3144AA86F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78A9-6BB4-4733-B0A3-4E74FE1F26C9}" type="datetimeFigureOut">
              <a:rPr lang="en-AU" smtClean="0"/>
              <a:t>14/06/2018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411AF-2F5B-457D-908A-68DDCE33E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D3F4F4-2C71-46C5-B0A0-669A11D5F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BD02-0936-4E0F-86E1-6F5C29B163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8620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9075-194E-4BF3-A941-E36D5C37A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D1E4BE-CD31-41BD-ADB7-09C3EF628E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7CE8C-F015-4145-BF8D-FD0190CCA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A1506-DE26-46A6-8D65-27A046A34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78A9-6BB4-4733-B0A3-4E74FE1F26C9}" type="datetimeFigureOut">
              <a:rPr lang="en-AU" smtClean="0"/>
              <a:t>14/06/2018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875722-69F7-46D9-B611-5CDC12F0D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AA1FA4-6313-47B6-8982-7A0ADC981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BD02-0936-4E0F-86E1-6F5C29B163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909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128BFE-9876-4B06-8BCF-C7A2BAC69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BE359-3A05-4F48-A376-2A3110E3C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6D0BE-46E3-4668-BFE1-2F1E9A588E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878A9-6BB4-4733-B0A3-4E74FE1F26C9}" type="datetimeFigureOut">
              <a:rPr lang="en-AU" smtClean="0"/>
              <a:t>14/06/2018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1AA1F-D6FF-4FAD-B591-924B3507B0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7E773-4DD7-4F2D-A15C-4CEF4723D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BBD02-0936-4E0F-86E1-6F5C29B163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4879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BB5E1-CA64-48E6-AB5A-B71D118815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Household Electricity and Electrical Safety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1E079D-68C6-4F6E-8C6E-34A3C09ED9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92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3BD19-C721-44F1-9DCD-A25416363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Electricity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BCE81-376F-4E5D-838C-4D6325891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The amount of electricity used in a house is measured in kilowatt hours (kWh)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This is simply the power (in kilowatts) multiplied by the time (in hours).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If the price of electricity is given in per kilowatt hours, multiply the price by the number of kilowatt hours to get the total cost.</a:t>
            </a:r>
          </a:p>
        </p:txBody>
      </p:sp>
    </p:spTree>
    <p:extLst>
      <p:ext uri="{BB962C8B-B14F-4D97-AF65-F5344CB8AC3E}">
        <p14:creationId xmlns:p14="http://schemas.microsoft.com/office/powerpoint/2010/main" val="2252799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68FA8-2F37-4CC0-9F6A-78BD243A8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Kilowatt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0A3E4-C62C-4488-8668-EAF65560C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Is simply an energy.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E=P*t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To convert  from kWh to J, multiply by 3600 000</a:t>
            </a:r>
          </a:p>
        </p:txBody>
      </p:sp>
    </p:spTree>
    <p:extLst>
      <p:ext uri="{BB962C8B-B14F-4D97-AF65-F5344CB8AC3E}">
        <p14:creationId xmlns:p14="http://schemas.microsoft.com/office/powerpoint/2010/main" val="1226783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BD708-EBB7-4CE9-BFFA-250034371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E711A-997F-454A-B9BC-883082A36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As we all know by now, electrical transport is not 100% efficient.  Some energy is always lost as heat.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Fuses are parts of a circuit, designed to melt or break if too much current passes through them.</a:t>
            </a:r>
          </a:p>
          <a:p>
            <a:pPr marL="0" indent="0">
              <a:buNone/>
            </a:pPr>
            <a:r>
              <a:rPr lang="en-AU" dirty="0"/>
              <a:t>The current heats up the fuse, melting the wire within.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Once used- must be replaced</a:t>
            </a:r>
          </a:p>
        </p:txBody>
      </p:sp>
    </p:spTree>
    <p:extLst>
      <p:ext uri="{BB962C8B-B14F-4D97-AF65-F5344CB8AC3E}">
        <p14:creationId xmlns:p14="http://schemas.microsoft.com/office/powerpoint/2010/main" val="425160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6A9CE-1DDB-4B04-B992-FE0DC37E9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E499054-D4EE-4656-9142-1957069A8D1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1" y="1228301"/>
            <a:ext cx="3984170" cy="5125833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3A30E-B160-4B01-86EE-57B7319BBC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 miniature time-delay 250 V fuse that will interrupt a 0.3 A current at after 100 s, or a 15 A current in 0.1 s. 32 mm (1 1/4") long.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6622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58F33-8903-4DE7-BD1B-9646AC891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Circuit Breakers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3AFC9-9F8A-4227-AA45-A901C29B0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Detects a fault condition- such as too high of a current.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This current either heats up part of the breaker or induces a large enough magnetic field to trip a spring.  This spring mechanically opens a switch, breaking the circuit.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Can be reset- does not need to be replaced every time.</a:t>
            </a:r>
          </a:p>
        </p:txBody>
      </p:sp>
    </p:spTree>
    <p:extLst>
      <p:ext uri="{BB962C8B-B14F-4D97-AF65-F5344CB8AC3E}">
        <p14:creationId xmlns:p14="http://schemas.microsoft.com/office/powerpoint/2010/main" val="360473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7C7EF-BEA6-4125-9DE7-B4FABD48E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DF74A44-5125-4E96-B557-A12EEACBDCE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6" y="0"/>
            <a:ext cx="6039854" cy="6885435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C0BD6-2C8E-48BF-BDBF-ED9819F975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/>
              <a:t>Important bits.</a:t>
            </a:r>
          </a:p>
          <a:p>
            <a:pPr marL="0" indent="0">
              <a:buNone/>
            </a:pPr>
            <a:r>
              <a:rPr lang="en-AU" dirty="0"/>
              <a:t>7) Solenoid.  Creates a magnet from electricity. More current= stronger magnet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2) Switch mechanism.  If magnetic field is strong enough switch opens and breaks circuit.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1) Actuator.  Used to reset circuit breaker.</a:t>
            </a:r>
          </a:p>
        </p:txBody>
      </p:sp>
    </p:spTree>
    <p:extLst>
      <p:ext uri="{BB962C8B-B14F-4D97-AF65-F5344CB8AC3E}">
        <p14:creationId xmlns:p14="http://schemas.microsoft.com/office/powerpoint/2010/main" val="3833347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1551A-659C-48F1-8BE7-E599FE39B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RCDs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0B819-307B-4ED3-B4A5-96BB4DD04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Residual current devices. Standard in Australian houses.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Measure the current flowing into a house, as well as current flowing out of the house.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If current in &gt; current out, it triggers, and breaks the circuit.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9927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392DC-681A-41B2-B20D-ABEDA9782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75E2628-5BD9-45F7-B731-9D3BEAE465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1" y="1600637"/>
            <a:ext cx="12172039" cy="36567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D08173B-7977-446B-95CD-DC163B33F6E7}"/>
              </a:ext>
            </a:extLst>
          </p:cNvPr>
          <p:cNvSpPr txBox="1"/>
          <p:nvPr/>
        </p:nvSpPr>
        <p:spPr>
          <a:xfrm flipH="1">
            <a:off x="1730140" y="6384758"/>
            <a:ext cx="656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Or install an RCD!</a:t>
            </a:r>
          </a:p>
        </p:txBody>
      </p:sp>
    </p:spTree>
    <p:extLst>
      <p:ext uri="{BB962C8B-B14F-4D97-AF65-F5344CB8AC3E}">
        <p14:creationId xmlns:p14="http://schemas.microsoft.com/office/powerpoint/2010/main" val="2555196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330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Household Electricity and Electrical Safety</vt:lpstr>
      <vt:lpstr>Electricity costs</vt:lpstr>
      <vt:lpstr>Kilowatt hours</vt:lpstr>
      <vt:lpstr>Fuses</vt:lpstr>
      <vt:lpstr>PowerPoint Presentation</vt:lpstr>
      <vt:lpstr>Circuit Breakers</vt:lpstr>
      <vt:lpstr>PowerPoint Presentation</vt:lpstr>
      <vt:lpstr>RCDs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Household Electricity and Electrical Safety</dc:title>
  <dc:creator>MALACARI Jared [John Curtin College of th Arts]</dc:creator>
  <cp:lastModifiedBy>MALACARI Jared [John Curtin College of th Arts]</cp:lastModifiedBy>
  <cp:revision>4</cp:revision>
  <dcterms:created xsi:type="dcterms:W3CDTF">2018-06-14T06:43:37Z</dcterms:created>
  <dcterms:modified xsi:type="dcterms:W3CDTF">2018-06-15T01:19:00Z</dcterms:modified>
</cp:coreProperties>
</file>